
<file path=[Content_Types].xml><?xml version="1.0" encoding="utf-8"?>
<Types xmlns="http://schemas.openxmlformats.org/package/2006/content-types">
  <Default Extension="bin" ContentType="application/vnd.ms-office.activeX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ctiveX/activeX1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CD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68" d="100"/>
          <a:sy n="68" d="100"/>
        </p:scale>
        <p:origin x="78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3F11-1AA1-4599-9483-335DC10D4096}" type="datetimeFigureOut">
              <a:rPr lang="es-CO" smtClean="0"/>
              <a:t>14/11/2015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F7546-17E3-4467-BCFC-4B0E0A82924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01910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3F11-1AA1-4599-9483-335DC10D4096}" type="datetimeFigureOut">
              <a:rPr lang="es-CO" smtClean="0"/>
              <a:t>14/11/2015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F7546-17E3-4467-BCFC-4B0E0A82924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38551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3F11-1AA1-4599-9483-335DC10D4096}" type="datetimeFigureOut">
              <a:rPr lang="es-CO" smtClean="0"/>
              <a:t>14/11/2015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F7546-17E3-4467-BCFC-4B0E0A82924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58338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3F11-1AA1-4599-9483-335DC10D4096}" type="datetimeFigureOut">
              <a:rPr lang="es-CO" smtClean="0"/>
              <a:t>14/11/2015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F7546-17E3-4467-BCFC-4B0E0A82924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29160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3F11-1AA1-4599-9483-335DC10D4096}" type="datetimeFigureOut">
              <a:rPr lang="es-CO" smtClean="0"/>
              <a:t>14/11/2015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F7546-17E3-4467-BCFC-4B0E0A82924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99186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3F11-1AA1-4599-9483-335DC10D4096}" type="datetimeFigureOut">
              <a:rPr lang="es-CO" smtClean="0"/>
              <a:t>14/11/2015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F7546-17E3-4467-BCFC-4B0E0A82924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94799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3F11-1AA1-4599-9483-335DC10D4096}" type="datetimeFigureOut">
              <a:rPr lang="es-CO" smtClean="0"/>
              <a:t>14/11/2015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F7546-17E3-4467-BCFC-4B0E0A82924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6439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3F11-1AA1-4599-9483-335DC10D4096}" type="datetimeFigureOut">
              <a:rPr lang="es-CO" smtClean="0"/>
              <a:t>14/11/2015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F7546-17E3-4467-BCFC-4B0E0A82924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0439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3F11-1AA1-4599-9483-335DC10D4096}" type="datetimeFigureOut">
              <a:rPr lang="es-CO" smtClean="0"/>
              <a:t>14/11/2015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F7546-17E3-4467-BCFC-4B0E0A82924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34405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3F11-1AA1-4599-9483-335DC10D4096}" type="datetimeFigureOut">
              <a:rPr lang="es-CO" smtClean="0"/>
              <a:t>14/11/2015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F7546-17E3-4467-BCFC-4B0E0A82924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71265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3F11-1AA1-4599-9483-335DC10D4096}" type="datetimeFigureOut">
              <a:rPr lang="es-CO" smtClean="0"/>
              <a:t>14/11/2015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F7546-17E3-4467-BCFC-4B0E0A82924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510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043F11-1AA1-4599-9483-335DC10D4096}" type="datetimeFigureOut">
              <a:rPr lang="es-CO" smtClean="0"/>
              <a:t>14/11/2015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DF7546-17E3-4467-BCFC-4B0E0A82924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77034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slide" Target="slide4.xml"/><Relationship Id="rId4" Type="http://schemas.openxmlformats.org/officeDocument/2006/relationships/hyperlink" Target="file:///C:\Users\01062-13\Desktop\TRABAJO_FINAL_NOMINA_INFORMATICA%20WV.doc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s.wikipedia.org/wiki/Inform%C3%A1tica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5" Type="http://schemas.openxmlformats.org/officeDocument/2006/relationships/slide" Target="slide1.xml"/><Relationship Id="rId4" Type="http://schemas.openxmlformats.org/officeDocument/2006/relationships/hyperlink" Target="https://es.wikipedia.org/wiki/Interfaz_de_usuario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wmf"/><Relationship Id="rId4" Type="http://schemas.openxmlformats.org/officeDocument/2006/relationships/slide" Target="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4649847" y="417318"/>
            <a:ext cx="232563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6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Windows 8</a:t>
            </a:r>
            <a:endParaRPr lang="es-ES" sz="36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5" name="Rectángulo redondeado 4">
            <a:hlinkClick r:id="rId2" action="ppaction://hlinksldjump"/>
          </p:cNvPr>
          <p:cNvSpPr/>
          <p:nvPr/>
        </p:nvSpPr>
        <p:spPr>
          <a:xfrm>
            <a:off x="824249" y="1194015"/>
            <a:ext cx="2975020" cy="54463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800" dirty="0" smtClean="0">
                <a:solidFill>
                  <a:srgbClr val="FFFFFF"/>
                </a:solidFill>
                <a:latin typeface="Calibri" panose="020F0502020204030204" pitchFamily="34" charset="0"/>
              </a:rPr>
              <a:t>Definición</a:t>
            </a:r>
            <a:endParaRPr lang="es-CO" sz="2800" dirty="0">
              <a:effectLst/>
            </a:endParaRPr>
          </a:p>
        </p:txBody>
      </p:sp>
      <p:sp>
        <p:nvSpPr>
          <p:cNvPr id="10" name="Rectángulo redondeado 9">
            <a:hlinkClick r:id="rId3" action="ppaction://hlinksldjump"/>
          </p:cNvPr>
          <p:cNvSpPr/>
          <p:nvPr/>
        </p:nvSpPr>
        <p:spPr>
          <a:xfrm>
            <a:off x="824249" y="1949002"/>
            <a:ext cx="2975020" cy="54463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dirty="0" smtClean="0">
                <a:solidFill>
                  <a:srgbClr val="FFFFFF"/>
                </a:solidFill>
                <a:latin typeface="Calibri" panose="020F0502020204030204" pitchFamily="34" charset="0"/>
              </a:rPr>
              <a:t>Partes Fundamentales</a:t>
            </a:r>
            <a:endParaRPr lang="es-CO" sz="2400" dirty="0">
              <a:effectLst/>
            </a:endParaRPr>
          </a:p>
        </p:txBody>
      </p:sp>
      <p:sp>
        <p:nvSpPr>
          <p:cNvPr id="11" name="Rectángulo redondeado 10">
            <a:hlinkClick r:id="rId4" action="ppaction://hlinkfile"/>
          </p:cNvPr>
          <p:cNvSpPr/>
          <p:nvPr/>
        </p:nvSpPr>
        <p:spPr>
          <a:xfrm>
            <a:off x="824249" y="2720021"/>
            <a:ext cx="2975020" cy="54463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dirty="0" smtClean="0">
                <a:solidFill>
                  <a:srgbClr val="FFFFFF"/>
                </a:solidFill>
                <a:latin typeface="Calibri" panose="020F0502020204030204" pitchFamily="34" charset="0"/>
              </a:rPr>
              <a:t>Documento Word</a:t>
            </a:r>
            <a:endParaRPr lang="es-CO" sz="2400" dirty="0">
              <a:effectLst/>
            </a:endParaRPr>
          </a:p>
        </p:txBody>
      </p:sp>
      <p:sp>
        <p:nvSpPr>
          <p:cNvPr id="12" name="Rectángulo redondeado 11"/>
          <p:cNvSpPr/>
          <p:nvPr/>
        </p:nvSpPr>
        <p:spPr>
          <a:xfrm>
            <a:off x="824249" y="3587338"/>
            <a:ext cx="2975020" cy="54463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dirty="0" smtClean="0">
                <a:solidFill>
                  <a:srgbClr val="FFFFFF"/>
                </a:solidFill>
                <a:latin typeface="Calibri" panose="020F0502020204030204" pitchFamily="34" charset="0"/>
              </a:rPr>
              <a:t>Libro de Excel</a:t>
            </a:r>
            <a:endParaRPr lang="es-CO" sz="3200" dirty="0">
              <a:effectLst/>
            </a:endParaRPr>
          </a:p>
        </p:txBody>
      </p:sp>
      <p:sp>
        <p:nvSpPr>
          <p:cNvPr id="13" name="Rectángulo redondeado 12">
            <a:hlinkClick r:id="rId5" action="ppaction://hlinksldjump"/>
          </p:cNvPr>
          <p:cNvSpPr/>
          <p:nvPr/>
        </p:nvSpPr>
        <p:spPr>
          <a:xfrm>
            <a:off x="824249" y="4327874"/>
            <a:ext cx="2975020" cy="54463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dirty="0" smtClean="0">
                <a:solidFill>
                  <a:srgbClr val="FFFFFF"/>
                </a:solidFill>
                <a:latin typeface="Calibri" panose="020F0502020204030204" pitchFamily="34" charset="0"/>
              </a:rPr>
              <a:t>Video</a:t>
            </a:r>
            <a:endParaRPr lang="es-CO" sz="3200" dirty="0">
              <a:effectLst/>
            </a:endParaRPr>
          </a:p>
        </p:txBody>
      </p:sp>
      <p:pic>
        <p:nvPicPr>
          <p:cNvPr id="1026" name="Picture 2" descr="http://www.aulaclic.es/guia-windows8/images/Windows%208%20AULACLIC_img_283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3918" y="1738649"/>
            <a:ext cx="4648730" cy="2884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CuadroTexto 13"/>
          <p:cNvSpPr txBox="1"/>
          <p:nvPr/>
        </p:nvSpPr>
        <p:spPr>
          <a:xfrm>
            <a:off x="6465194" y="4734007"/>
            <a:ext cx="43144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 smtClean="0"/>
              <a:t>Fuente: http://www.aulaclic.es/guia-windows8/t_7_1.htm</a:t>
            </a:r>
            <a:endParaRPr lang="es-CO" sz="1200" dirty="0"/>
          </a:p>
        </p:txBody>
      </p:sp>
    </p:spTree>
    <p:extLst>
      <p:ext uri="{BB962C8B-B14F-4D97-AF65-F5344CB8AC3E}">
        <p14:creationId xmlns:p14="http://schemas.microsoft.com/office/powerpoint/2010/main" val="507990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746607" y="417318"/>
            <a:ext cx="213212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6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Definición</a:t>
            </a:r>
            <a:endParaRPr lang="es-ES" sz="36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6709893" y="1790163"/>
            <a:ext cx="498412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3200" b="1" dirty="0" smtClean="0"/>
              <a:t>Windows 8</a:t>
            </a:r>
            <a:r>
              <a:rPr lang="es-CO" sz="3200" dirty="0" smtClean="0"/>
              <a:t> es un sistema operativo diseñado por Microsoft. Su mayor diferencia con las versiones anteriores de </a:t>
            </a:r>
            <a:r>
              <a:rPr lang="es-CO" sz="3200" b="1" dirty="0" smtClean="0"/>
              <a:t>Windows</a:t>
            </a:r>
            <a:r>
              <a:rPr lang="es-CO" sz="3200" dirty="0" smtClean="0"/>
              <a:t> es que presenta cambios en el menú de inicio, en la interacción y en la conectividad.</a:t>
            </a:r>
            <a:endParaRPr lang="es-CO" sz="3200" dirty="0"/>
          </a:p>
        </p:txBody>
      </p:sp>
      <p:pic>
        <p:nvPicPr>
          <p:cNvPr id="2050" name="Picture 2" descr="http://blog.linio.com.co/wp-content/uploads/2013/01/windows-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549" y="2193214"/>
            <a:ext cx="5008854" cy="29712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uadroTexto 4"/>
          <p:cNvSpPr txBox="1"/>
          <p:nvPr/>
        </p:nvSpPr>
        <p:spPr>
          <a:xfrm>
            <a:off x="785610" y="5267459"/>
            <a:ext cx="5125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 smtClean="0"/>
              <a:t>Fuente: http://blog.linio.com.co/electronicos/computadores-y-tablets/windows-8-rechazado</a:t>
            </a:r>
            <a:endParaRPr lang="es-CO" sz="1200" dirty="0"/>
          </a:p>
        </p:txBody>
      </p:sp>
      <p:sp>
        <p:nvSpPr>
          <p:cNvPr id="7" name="Flecha arriba 6">
            <a:hlinkClick r:id="rId3" action="ppaction://hlinksldjump"/>
          </p:cNvPr>
          <p:cNvSpPr/>
          <p:nvPr/>
        </p:nvSpPr>
        <p:spPr>
          <a:xfrm>
            <a:off x="10846192" y="5500469"/>
            <a:ext cx="1345808" cy="106914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 smtClean="0"/>
              <a:t>MENU</a:t>
            </a:r>
            <a:endParaRPr lang="es-CO" sz="1400" dirty="0"/>
          </a:p>
        </p:txBody>
      </p:sp>
    </p:spTree>
    <p:extLst>
      <p:ext uri="{BB962C8B-B14F-4D97-AF65-F5344CB8AC3E}">
        <p14:creationId xmlns:p14="http://schemas.microsoft.com/office/powerpoint/2010/main" val="3026447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626529" y="417318"/>
            <a:ext cx="437228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6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Partes fundamentales</a:t>
            </a:r>
            <a:endParaRPr lang="es-ES" sz="36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29430" y="965913"/>
            <a:ext cx="199477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Escritorio</a:t>
            </a:r>
            <a:endParaRPr lang="es-ES" sz="36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9227713" y="965912"/>
            <a:ext cx="142955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I</a:t>
            </a:r>
            <a:r>
              <a:rPr lang="es-ES" sz="36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conos</a:t>
            </a:r>
            <a:endParaRPr lang="es-ES" sz="36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495812" y="3312120"/>
            <a:ext cx="286270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6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Barra de tares</a:t>
            </a:r>
            <a:endParaRPr lang="es-ES" sz="36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8387739" y="3208450"/>
            <a:ext cx="195399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Ventanas</a:t>
            </a:r>
            <a:endParaRPr lang="es-ES" sz="36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732676" y="2014246"/>
            <a:ext cx="386508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>
                <a:solidFill>
                  <a:schemeClr val="bg1"/>
                </a:solidFill>
              </a:rPr>
              <a:t>Es el área principal de Windows, que aparece al arrancar el ordenador</a:t>
            </a:r>
            <a:r>
              <a:rPr lang="es-CO" sz="3200" dirty="0">
                <a:solidFill>
                  <a:schemeClr val="bg1"/>
                </a:solidFill>
              </a:rPr>
              <a:t>. 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729430" y="4262907"/>
            <a:ext cx="49630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>
                <a:solidFill>
                  <a:schemeClr val="bg1"/>
                </a:solidFill>
              </a:rPr>
              <a:t>Barra que aparece en la sección inferior de la pantalla cuando se trabaja en Windows. 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5975797" y="1697468"/>
            <a:ext cx="587276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>
                <a:solidFill>
                  <a:schemeClr val="bg1"/>
                </a:solidFill>
              </a:rPr>
              <a:t>Los</a:t>
            </a:r>
            <a:r>
              <a:rPr lang="es-CO" sz="2400" b="1" dirty="0">
                <a:solidFill>
                  <a:schemeClr val="bg1"/>
                </a:solidFill>
              </a:rPr>
              <a:t> íconos</a:t>
            </a:r>
            <a:r>
              <a:rPr lang="es-CO" sz="2400" dirty="0">
                <a:solidFill>
                  <a:schemeClr val="bg1"/>
                </a:solidFill>
              </a:rPr>
              <a:t> son las pequeñas ilustraciones u objetos que aparecen en el escritorio. Existen dos tipos de ellos: los </a:t>
            </a:r>
            <a:r>
              <a:rPr lang="es-CO" sz="2400" b="1" dirty="0">
                <a:solidFill>
                  <a:schemeClr val="bg1"/>
                </a:solidFill>
              </a:rPr>
              <a:t>íconos de objeto</a:t>
            </a:r>
            <a:r>
              <a:rPr lang="es-CO" sz="2400" dirty="0">
                <a:solidFill>
                  <a:schemeClr val="bg1"/>
                </a:solidFill>
              </a:rPr>
              <a:t> y los </a:t>
            </a:r>
            <a:r>
              <a:rPr lang="es-CO" sz="2400" b="1" dirty="0">
                <a:solidFill>
                  <a:schemeClr val="bg1"/>
                </a:solidFill>
              </a:rPr>
              <a:t>íconos de acceso directo</a:t>
            </a:r>
            <a:r>
              <a:rPr lang="es-CO" sz="24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10" name="CuadroTexto 9"/>
          <p:cNvSpPr txBox="1"/>
          <p:nvPr/>
        </p:nvSpPr>
        <p:spPr>
          <a:xfrm>
            <a:off x="5975797" y="4056845"/>
            <a:ext cx="553895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>
                <a:solidFill>
                  <a:schemeClr val="bg1"/>
                </a:solidFill>
              </a:rPr>
              <a:t>En </a:t>
            </a:r>
            <a:r>
              <a:rPr lang="es-CO" sz="2400" dirty="0">
                <a:solidFill>
                  <a:schemeClr val="bg1"/>
                </a:solidFill>
                <a:hlinkClick r:id="rId3" tooltip="Informática"/>
              </a:rPr>
              <a:t>informática</a:t>
            </a:r>
            <a:r>
              <a:rPr lang="es-CO" sz="2400" dirty="0">
                <a:solidFill>
                  <a:schemeClr val="bg1"/>
                </a:solidFill>
              </a:rPr>
              <a:t>, una </a:t>
            </a:r>
            <a:r>
              <a:rPr lang="es-CO" sz="2400" b="1" dirty="0">
                <a:solidFill>
                  <a:schemeClr val="bg1"/>
                </a:solidFill>
              </a:rPr>
              <a:t>ventana</a:t>
            </a:r>
            <a:r>
              <a:rPr lang="es-CO" sz="2400" dirty="0">
                <a:solidFill>
                  <a:schemeClr val="bg1"/>
                </a:solidFill>
              </a:rPr>
              <a:t> es una área visual, normalmente de forma rectangular, que contiene algún tipo de </a:t>
            </a:r>
            <a:r>
              <a:rPr lang="es-CO" sz="2400" dirty="0">
                <a:solidFill>
                  <a:schemeClr val="bg1"/>
                </a:solidFill>
                <a:hlinkClick r:id="rId4" tooltip="Interfaz de usuario"/>
              </a:rPr>
              <a:t>interfaz de usuario</a:t>
            </a:r>
            <a:r>
              <a:rPr lang="es-CO" sz="2400" dirty="0">
                <a:solidFill>
                  <a:schemeClr val="bg1"/>
                </a:solidFill>
              </a:rPr>
              <a:t>, mostrando la salida y permitiendo la entrada de datos para uno de varios procesos que se ejecutan simultáneamente.</a:t>
            </a:r>
          </a:p>
        </p:txBody>
      </p:sp>
      <p:sp>
        <p:nvSpPr>
          <p:cNvPr id="11" name="Flecha arriba 10">
            <a:hlinkClick r:id="rId5" action="ppaction://hlinksldjump"/>
          </p:cNvPr>
          <p:cNvSpPr/>
          <p:nvPr/>
        </p:nvSpPr>
        <p:spPr>
          <a:xfrm>
            <a:off x="10846192" y="5500469"/>
            <a:ext cx="1345808" cy="106914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 smtClean="0"/>
              <a:t>MENU</a:t>
            </a:r>
            <a:endParaRPr lang="es-CO" sz="1400" dirty="0"/>
          </a:p>
        </p:txBody>
      </p:sp>
    </p:spTree>
    <p:extLst>
      <p:ext uri="{BB962C8B-B14F-4D97-AF65-F5344CB8AC3E}">
        <p14:creationId xmlns:p14="http://schemas.microsoft.com/office/powerpoint/2010/main" val="2892761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162491" y="417318"/>
            <a:ext cx="184322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V</a:t>
            </a:r>
            <a:r>
              <a:rPr lang="es-ES" sz="4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ideo</a:t>
            </a:r>
            <a:endParaRPr lang="es-ES" sz="4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4" name="Flecha arriba 3">
            <a:hlinkClick r:id="rId4" action="ppaction://hlinksldjump"/>
          </p:cNvPr>
          <p:cNvSpPr/>
          <p:nvPr/>
        </p:nvSpPr>
        <p:spPr>
          <a:xfrm>
            <a:off x="10846192" y="5500469"/>
            <a:ext cx="1345808" cy="106914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 smtClean="0"/>
              <a:t>MENU</a:t>
            </a:r>
            <a:endParaRPr lang="es-CO" sz="1400" dirty="0"/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3077" name="ShockwaveFlash1" r:id="rId2" imgW="8567640" imgH="3981600"/>
        </mc:Choice>
        <mc:Fallback>
          <p:control name="ShockwaveFlash1" r:id="rId2" imgW="8567640" imgH="3981600">
            <p:pic>
              <p:nvPicPr>
                <p:cNvPr id="3" name="ShockwaveFlash1"/>
                <p:cNvPicPr>
                  <a:picLocks/>
                </p:cNvPicPr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2124075" y="1828800"/>
                  <a:ext cx="8567738" cy="3981450"/>
                </a:xfrm>
                <a:prstGeom prst="rect">
                  <a:avLst/>
                </a:prstGeom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1323539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68</Words>
  <Application>Microsoft Office PowerPoint</Application>
  <PresentationFormat>Panorámica</PresentationFormat>
  <Paragraphs>23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01062-13</dc:creator>
  <cp:lastModifiedBy>01062-13</cp:lastModifiedBy>
  <cp:revision>10</cp:revision>
  <dcterms:created xsi:type="dcterms:W3CDTF">2015-11-14T11:26:58Z</dcterms:created>
  <dcterms:modified xsi:type="dcterms:W3CDTF">2015-11-14T13:09:44Z</dcterms:modified>
</cp:coreProperties>
</file>